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62" r:id="rId4"/>
    <p:sldId id="263" r:id="rId5"/>
    <p:sldId id="264" r:id="rId6"/>
    <p:sldId id="258" r:id="rId7"/>
    <p:sldId id="260" r:id="rId8"/>
    <p:sldId id="259" r:id="rId9"/>
    <p:sldId id="268" r:id="rId10"/>
    <p:sldId id="269" r:id="rId11"/>
    <p:sldId id="271" r:id="rId12"/>
    <p:sldId id="261" r:id="rId13"/>
    <p:sldId id="270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B16AC7-2664-4C2B-8165-C065AE67A43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04E362B-74A9-4258-989A-B4630ECEE081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1F7178B0-1490-4C37-A76B-7831FA93DA32}" type="parTrans" cxnId="{3ACD8465-DACA-4532-B735-18BD128020DE}">
      <dgm:prSet/>
      <dgm:spPr/>
      <dgm:t>
        <a:bodyPr/>
        <a:lstStyle/>
        <a:p>
          <a:endParaRPr lang="en-US"/>
        </a:p>
      </dgm:t>
    </dgm:pt>
    <dgm:pt modelId="{045141E0-04C7-41E1-8CC7-853CC952635D}" type="sibTrans" cxnId="{3ACD8465-DACA-4532-B735-18BD128020DE}">
      <dgm:prSet/>
      <dgm:spPr/>
      <dgm:t>
        <a:bodyPr/>
        <a:lstStyle/>
        <a:p>
          <a:endParaRPr lang="en-US"/>
        </a:p>
      </dgm:t>
    </dgm:pt>
    <dgm:pt modelId="{9A55C4A2-E4D4-4461-9ACD-6CBF573DC175}">
      <dgm:prSet/>
      <dgm:spPr/>
      <dgm:t>
        <a:bodyPr/>
        <a:lstStyle/>
        <a:p>
          <a:r>
            <a:rPr lang="en-US"/>
            <a:t>Point Cloud Registration</a:t>
          </a:r>
        </a:p>
      </dgm:t>
    </dgm:pt>
    <dgm:pt modelId="{DD09A504-5919-4077-B422-910C5116F39A}" type="parTrans" cxnId="{03C5AF31-3208-4617-BE72-A61B73514720}">
      <dgm:prSet/>
      <dgm:spPr/>
      <dgm:t>
        <a:bodyPr/>
        <a:lstStyle/>
        <a:p>
          <a:endParaRPr lang="en-US"/>
        </a:p>
      </dgm:t>
    </dgm:pt>
    <dgm:pt modelId="{E94BB3BD-45F1-4B19-BA06-3BD7E4D42717}" type="sibTrans" cxnId="{03C5AF31-3208-4617-BE72-A61B73514720}">
      <dgm:prSet/>
      <dgm:spPr/>
      <dgm:t>
        <a:bodyPr/>
        <a:lstStyle/>
        <a:p>
          <a:endParaRPr lang="en-US"/>
        </a:p>
      </dgm:t>
    </dgm:pt>
    <dgm:pt modelId="{A4C6ED91-372D-49CA-A248-C221681E6992}">
      <dgm:prSet/>
      <dgm:spPr/>
      <dgm:t>
        <a:bodyPr/>
        <a:lstStyle/>
        <a:p>
          <a:r>
            <a:rPr lang="en-US"/>
            <a:t>Iterative closest point (ICP)</a:t>
          </a:r>
        </a:p>
      </dgm:t>
    </dgm:pt>
    <dgm:pt modelId="{A72032D8-E706-4978-B060-CF9C7DC691AC}" type="parTrans" cxnId="{856FCAF5-B669-446E-97A0-283C6A8E3D68}">
      <dgm:prSet/>
      <dgm:spPr/>
      <dgm:t>
        <a:bodyPr/>
        <a:lstStyle/>
        <a:p>
          <a:endParaRPr lang="en-US"/>
        </a:p>
      </dgm:t>
    </dgm:pt>
    <dgm:pt modelId="{F124F8F0-69D9-4ADE-92EB-A56A17374DEC}" type="sibTrans" cxnId="{856FCAF5-B669-446E-97A0-283C6A8E3D68}">
      <dgm:prSet/>
      <dgm:spPr/>
      <dgm:t>
        <a:bodyPr/>
        <a:lstStyle/>
        <a:p>
          <a:endParaRPr lang="en-US"/>
        </a:p>
      </dgm:t>
    </dgm:pt>
    <dgm:pt modelId="{26037492-ADD1-4CA7-8DC6-92E68F49584A}">
      <dgm:prSet/>
      <dgm:spPr/>
      <dgm:t>
        <a:bodyPr/>
        <a:lstStyle/>
        <a:p>
          <a:r>
            <a:rPr lang="en-US"/>
            <a:t>Steps of ICP</a:t>
          </a:r>
        </a:p>
      </dgm:t>
    </dgm:pt>
    <dgm:pt modelId="{5D7F5277-28A2-403E-8E87-DFAC96267370}" type="parTrans" cxnId="{988A1C77-E868-46C8-8FF9-C1A0A6C15866}">
      <dgm:prSet/>
      <dgm:spPr/>
      <dgm:t>
        <a:bodyPr/>
        <a:lstStyle/>
        <a:p>
          <a:endParaRPr lang="en-US"/>
        </a:p>
      </dgm:t>
    </dgm:pt>
    <dgm:pt modelId="{CB8B1FED-3BF9-443A-8AA8-70A6F8062A8E}" type="sibTrans" cxnId="{988A1C77-E868-46C8-8FF9-C1A0A6C15866}">
      <dgm:prSet/>
      <dgm:spPr/>
      <dgm:t>
        <a:bodyPr/>
        <a:lstStyle/>
        <a:p>
          <a:endParaRPr lang="en-US"/>
        </a:p>
      </dgm:t>
    </dgm:pt>
    <dgm:pt modelId="{B0F053DA-AA1B-4533-B163-1F03493095FF}">
      <dgm:prSet/>
      <dgm:spPr/>
      <dgm:t>
        <a:bodyPr/>
        <a:lstStyle/>
        <a:p>
          <a:r>
            <a:rPr lang="en-US"/>
            <a:t>Improvement of ICP</a:t>
          </a:r>
        </a:p>
      </dgm:t>
    </dgm:pt>
    <dgm:pt modelId="{481C663A-B45E-4D00-A994-2C4F4433212A}" type="parTrans" cxnId="{782EFD78-3446-42A9-908E-80DD1D35052C}">
      <dgm:prSet/>
      <dgm:spPr/>
      <dgm:t>
        <a:bodyPr/>
        <a:lstStyle/>
        <a:p>
          <a:endParaRPr lang="en-US"/>
        </a:p>
      </dgm:t>
    </dgm:pt>
    <dgm:pt modelId="{6FC0062F-763A-4794-A1B0-EF2C247462C4}" type="sibTrans" cxnId="{782EFD78-3446-42A9-908E-80DD1D35052C}">
      <dgm:prSet/>
      <dgm:spPr/>
      <dgm:t>
        <a:bodyPr/>
        <a:lstStyle/>
        <a:p>
          <a:endParaRPr lang="en-US"/>
        </a:p>
      </dgm:t>
    </dgm:pt>
    <dgm:pt modelId="{8675528B-8547-4D9B-9670-E39F64A47B72}">
      <dgm:prSet/>
      <dgm:spPr/>
      <dgm:t>
        <a:bodyPr/>
        <a:lstStyle/>
        <a:p>
          <a:r>
            <a:rPr lang="en-US"/>
            <a:t>Results </a:t>
          </a:r>
        </a:p>
      </dgm:t>
    </dgm:pt>
    <dgm:pt modelId="{9DAF1119-B255-49AB-832F-8F4501160E46}" type="parTrans" cxnId="{A9469D0D-E827-42F8-A951-AAF76ADA48F1}">
      <dgm:prSet/>
      <dgm:spPr/>
      <dgm:t>
        <a:bodyPr/>
        <a:lstStyle/>
        <a:p>
          <a:endParaRPr lang="en-US"/>
        </a:p>
      </dgm:t>
    </dgm:pt>
    <dgm:pt modelId="{B0039CA3-4883-4946-9EE3-175B3962F7B4}" type="sibTrans" cxnId="{A9469D0D-E827-42F8-A951-AAF76ADA48F1}">
      <dgm:prSet/>
      <dgm:spPr/>
      <dgm:t>
        <a:bodyPr/>
        <a:lstStyle/>
        <a:p>
          <a:endParaRPr lang="en-US"/>
        </a:p>
      </dgm:t>
    </dgm:pt>
    <dgm:pt modelId="{CB00F56E-4575-4CD6-8341-D9994ECA7E42}">
      <dgm:prSet/>
      <dgm:spPr/>
      <dgm:t>
        <a:bodyPr/>
        <a:lstStyle/>
        <a:p>
          <a:r>
            <a:rPr lang="en-US"/>
            <a:t>Conclusion</a:t>
          </a:r>
        </a:p>
      </dgm:t>
    </dgm:pt>
    <dgm:pt modelId="{20D6FA2A-34BA-407F-81E2-8066E2527587}" type="parTrans" cxnId="{EF6AD78C-3933-47C6-A836-83EDC20D308C}">
      <dgm:prSet/>
      <dgm:spPr/>
      <dgm:t>
        <a:bodyPr/>
        <a:lstStyle/>
        <a:p>
          <a:endParaRPr lang="en-US"/>
        </a:p>
      </dgm:t>
    </dgm:pt>
    <dgm:pt modelId="{183F25A8-9AF2-45BA-BEC8-301761024BC7}" type="sibTrans" cxnId="{EF6AD78C-3933-47C6-A836-83EDC20D308C}">
      <dgm:prSet/>
      <dgm:spPr/>
      <dgm:t>
        <a:bodyPr/>
        <a:lstStyle/>
        <a:p>
          <a:endParaRPr lang="en-US"/>
        </a:p>
      </dgm:t>
    </dgm:pt>
    <dgm:pt modelId="{7543F757-2EA2-485B-B785-DF6A8B43C32D}">
      <dgm:prSet/>
      <dgm:spPr/>
      <dgm:t>
        <a:bodyPr/>
        <a:lstStyle/>
        <a:p>
          <a:r>
            <a:rPr lang="en-US"/>
            <a:t>References</a:t>
          </a:r>
        </a:p>
      </dgm:t>
    </dgm:pt>
    <dgm:pt modelId="{C56D5E6C-3D8D-4489-BF7F-D4EAA10DC48A}" type="parTrans" cxnId="{50050F9C-49E7-4C62-A6F8-CAFB924DC57E}">
      <dgm:prSet/>
      <dgm:spPr/>
      <dgm:t>
        <a:bodyPr/>
        <a:lstStyle/>
        <a:p>
          <a:endParaRPr lang="en-US"/>
        </a:p>
      </dgm:t>
    </dgm:pt>
    <dgm:pt modelId="{782BB3C3-0911-4B50-B77F-2EE466845588}" type="sibTrans" cxnId="{50050F9C-49E7-4C62-A6F8-CAFB924DC57E}">
      <dgm:prSet/>
      <dgm:spPr/>
      <dgm:t>
        <a:bodyPr/>
        <a:lstStyle/>
        <a:p>
          <a:endParaRPr lang="en-US"/>
        </a:p>
      </dgm:t>
    </dgm:pt>
    <dgm:pt modelId="{AAA9DB5B-E1F4-40A3-85B6-8180D658AC4A}" type="pres">
      <dgm:prSet presAssocID="{14B16AC7-2664-4C2B-8165-C065AE67A432}" presName="root" presStyleCnt="0">
        <dgm:presLayoutVars>
          <dgm:dir/>
          <dgm:resizeHandles val="exact"/>
        </dgm:presLayoutVars>
      </dgm:prSet>
      <dgm:spPr/>
    </dgm:pt>
    <dgm:pt modelId="{9E12B21D-FAB3-4861-9692-9D1C6E0E49DE}" type="pres">
      <dgm:prSet presAssocID="{904E362B-74A9-4258-989A-B4630ECEE081}" presName="compNode" presStyleCnt="0"/>
      <dgm:spPr/>
    </dgm:pt>
    <dgm:pt modelId="{B4BDFE43-2A91-4E12-BC81-D896EAF2A0A4}" type="pres">
      <dgm:prSet presAssocID="{904E362B-74A9-4258-989A-B4630ECEE081}" presName="bgRect" presStyleLbl="bgShp" presStyleIdx="0" presStyleCnt="8"/>
      <dgm:spPr/>
    </dgm:pt>
    <dgm:pt modelId="{F84A075C-9892-4360-95A9-6B19170FC5BC}" type="pres">
      <dgm:prSet presAssocID="{904E362B-74A9-4258-989A-B4630ECEE081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DA4CE918-26CF-4DFA-9D21-26146170777F}" type="pres">
      <dgm:prSet presAssocID="{904E362B-74A9-4258-989A-B4630ECEE081}" presName="spaceRect" presStyleCnt="0"/>
      <dgm:spPr/>
    </dgm:pt>
    <dgm:pt modelId="{220E62A4-7DB4-4E35-9B9B-B47AD95A8288}" type="pres">
      <dgm:prSet presAssocID="{904E362B-74A9-4258-989A-B4630ECEE081}" presName="parTx" presStyleLbl="revTx" presStyleIdx="0" presStyleCnt="8">
        <dgm:presLayoutVars>
          <dgm:chMax val="0"/>
          <dgm:chPref val="0"/>
        </dgm:presLayoutVars>
      </dgm:prSet>
      <dgm:spPr/>
    </dgm:pt>
    <dgm:pt modelId="{F41A9F39-68F8-41B2-BC99-C11677064C73}" type="pres">
      <dgm:prSet presAssocID="{045141E0-04C7-41E1-8CC7-853CC952635D}" presName="sibTrans" presStyleCnt="0"/>
      <dgm:spPr/>
    </dgm:pt>
    <dgm:pt modelId="{5BA804B7-7B74-4169-806C-1762F4EC42F0}" type="pres">
      <dgm:prSet presAssocID="{9A55C4A2-E4D4-4461-9ACD-6CBF573DC175}" presName="compNode" presStyleCnt="0"/>
      <dgm:spPr/>
    </dgm:pt>
    <dgm:pt modelId="{4FFF3549-E6AF-41AD-87E8-C27C615E5A58}" type="pres">
      <dgm:prSet presAssocID="{9A55C4A2-E4D4-4461-9ACD-6CBF573DC175}" presName="bgRect" presStyleLbl="bgShp" presStyleIdx="1" presStyleCnt="8"/>
      <dgm:spPr/>
    </dgm:pt>
    <dgm:pt modelId="{0C020A25-1A64-44E7-8E3B-AB80F2CF65B5}" type="pres">
      <dgm:prSet presAssocID="{9A55C4A2-E4D4-4461-9ACD-6CBF573DC175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C109BF19-C8B7-4AB9-9837-2BD38EA2CC08}" type="pres">
      <dgm:prSet presAssocID="{9A55C4A2-E4D4-4461-9ACD-6CBF573DC175}" presName="spaceRect" presStyleCnt="0"/>
      <dgm:spPr/>
    </dgm:pt>
    <dgm:pt modelId="{1EB4D258-65B4-4415-95FA-CE30E85FCD32}" type="pres">
      <dgm:prSet presAssocID="{9A55C4A2-E4D4-4461-9ACD-6CBF573DC175}" presName="parTx" presStyleLbl="revTx" presStyleIdx="1" presStyleCnt="8">
        <dgm:presLayoutVars>
          <dgm:chMax val="0"/>
          <dgm:chPref val="0"/>
        </dgm:presLayoutVars>
      </dgm:prSet>
      <dgm:spPr/>
    </dgm:pt>
    <dgm:pt modelId="{6E2E5357-5117-4C4D-9708-DCB4273477E7}" type="pres">
      <dgm:prSet presAssocID="{E94BB3BD-45F1-4B19-BA06-3BD7E4D42717}" presName="sibTrans" presStyleCnt="0"/>
      <dgm:spPr/>
    </dgm:pt>
    <dgm:pt modelId="{A2F83DB6-A5FF-487A-AB65-C28BF63B91F7}" type="pres">
      <dgm:prSet presAssocID="{A4C6ED91-372D-49CA-A248-C221681E6992}" presName="compNode" presStyleCnt="0"/>
      <dgm:spPr/>
    </dgm:pt>
    <dgm:pt modelId="{F6C5CC71-5C1A-4AB8-8892-FF4CD7AE0034}" type="pres">
      <dgm:prSet presAssocID="{A4C6ED91-372D-49CA-A248-C221681E6992}" presName="bgRect" presStyleLbl="bgShp" presStyleIdx="2" presStyleCnt="8"/>
      <dgm:spPr/>
    </dgm:pt>
    <dgm:pt modelId="{1E494B81-3BA5-4F7C-A4A8-4BAEF763D877}" type="pres">
      <dgm:prSet presAssocID="{A4C6ED91-372D-49CA-A248-C221681E6992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9E5AD60B-3DCE-450E-B840-E00087863E6D}" type="pres">
      <dgm:prSet presAssocID="{A4C6ED91-372D-49CA-A248-C221681E6992}" presName="spaceRect" presStyleCnt="0"/>
      <dgm:spPr/>
    </dgm:pt>
    <dgm:pt modelId="{34AF016F-101F-4335-B42B-AAABFE9C43C4}" type="pres">
      <dgm:prSet presAssocID="{A4C6ED91-372D-49CA-A248-C221681E6992}" presName="parTx" presStyleLbl="revTx" presStyleIdx="2" presStyleCnt="8">
        <dgm:presLayoutVars>
          <dgm:chMax val="0"/>
          <dgm:chPref val="0"/>
        </dgm:presLayoutVars>
      </dgm:prSet>
      <dgm:spPr/>
    </dgm:pt>
    <dgm:pt modelId="{6542FEA1-F65F-4313-9A17-5C1AA812AB50}" type="pres">
      <dgm:prSet presAssocID="{F124F8F0-69D9-4ADE-92EB-A56A17374DEC}" presName="sibTrans" presStyleCnt="0"/>
      <dgm:spPr/>
    </dgm:pt>
    <dgm:pt modelId="{8024480E-7793-45B3-960A-240D239B54CB}" type="pres">
      <dgm:prSet presAssocID="{26037492-ADD1-4CA7-8DC6-92E68F49584A}" presName="compNode" presStyleCnt="0"/>
      <dgm:spPr/>
    </dgm:pt>
    <dgm:pt modelId="{A9EE12AA-B5BE-43A3-894B-6AA9035A7288}" type="pres">
      <dgm:prSet presAssocID="{26037492-ADD1-4CA7-8DC6-92E68F49584A}" presName="bgRect" presStyleLbl="bgShp" presStyleIdx="3" presStyleCnt="8"/>
      <dgm:spPr/>
    </dgm:pt>
    <dgm:pt modelId="{E5D688B1-3773-49BB-BC09-531D83F7E560}" type="pres">
      <dgm:prSet presAssocID="{26037492-ADD1-4CA7-8DC6-92E68F49584A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F4C1C16-6A0A-4F40-85A2-AC4EB535846E}" type="pres">
      <dgm:prSet presAssocID="{26037492-ADD1-4CA7-8DC6-92E68F49584A}" presName="spaceRect" presStyleCnt="0"/>
      <dgm:spPr/>
    </dgm:pt>
    <dgm:pt modelId="{A9282A58-61CA-4A45-86C0-9AA6B35CDE99}" type="pres">
      <dgm:prSet presAssocID="{26037492-ADD1-4CA7-8DC6-92E68F49584A}" presName="parTx" presStyleLbl="revTx" presStyleIdx="3" presStyleCnt="8">
        <dgm:presLayoutVars>
          <dgm:chMax val="0"/>
          <dgm:chPref val="0"/>
        </dgm:presLayoutVars>
      </dgm:prSet>
      <dgm:spPr/>
    </dgm:pt>
    <dgm:pt modelId="{A55944B8-F445-49E0-9836-671B076C83CC}" type="pres">
      <dgm:prSet presAssocID="{CB8B1FED-3BF9-443A-8AA8-70A6F8062A8E}" presName="sibTrans" presStyleCnt="0"/>
      <dgm:spPr/>
    </dgm:pt>
    <dgm:pt modelId="{697970C9-DD3A-4CB8-B556-155A495CAECB}" type="pres">
      <dgm:prSet presAssocID="{B0F053DA-AA1B-4533-B163-1F03493095FF}" presName="compNode" presStyleCnt="0"/>
      <dgm:spPr/>
    </dgm:pt>
    <dgm:pt modelId="{9972956D-0C34-47BD-B914-FC7F9EABEDB4}" type="pres">
      <dgm:prSet presAssocID="{B0F053DA-AA1B-4533-B163-1F03493095FF}" presName="bgRect" presStyleLbl="bgShp" presStyleIdx="4" presStyleCnt="8"/>
      <dgm:spPr/>
    </dgm:pt>
    <dgm:pt modelId="{1967FCF9-D4A8-4A26-8935-7DEBCD75F17D}" type="pres">
      <dgm:prSet presAssocID="{B0F053DA-AA1B-4533-B163-1F03493095FF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B4F73EF-37C7-43DC-880D-E4E19D2C2E08}" type="pres">
      <dgm:prSet presAssocID="{B0F053DA-AA1B-4533-B163-1F03493095FF}" presName="spaceRect" presStyleCnt="0"/>
      <dgm:spPr/>
    </dgm:pt>
    <dgm:pt modelId="{EDD3453A-5B7D-4D87-8DEA-30F58EE94178}" type="pres">
      <dgm:prSet presAssocID="{B0F053DA-AA1B-4533-B163-1F03493095FF}" presName="parTx" presStyleLbl="revTx" presStyleIdx="4" presStyleCnt="8">
        <dgm:presLayoutVars>
          <dgm:chMax val="0"/>
          <dgm:chPref val="0"/>
        </dgm:presLayoutVars>
      </dgm:prSet>
      <dgm:spPr/>
    </dgm:pt>
    <dgm:pt modelId="{F1096489-D1B2-469A-BC19-F8F5367BF5C0}" type="pres">
      <dgm:prSet presAssocID="{6FC0062F-763A-4794-A1B0-EF2C247462C4}" presName="sibTrans" presStyleCnt="0"/>
      <dgm:spPr/>
    </dgm:pt>
    <dgm:pt modelId="{D3AC4E13-AF3E-4493-AEF4-7C17F87E50D4}" type="pres">
      <dgm:prSet presAssocID="{8675528B-8547-4D9B-9670-E39F64A47B72}" presName="compNode" presStyleCnt="0"/>
      <dgm:spPr/>
    </dgm:pt>
    <dgm:pt modelId="{5A443759-62D9-4130-8161-9AA0833660A5}" type="pres">
      <dgm:prSet presAssocID="{8675528B-8547-4D9B-9670-E39F64A47B72}" presName="bgRect" presStyleLbl="bgShp" presStyleIdx="5" presStyleCnt="8"/>
      <dgm:spPr/>
    </dgm:pt>
    <dgm:pt modelId="{529F7A34-7D4B-495F-8AAE-74255D3C8890}" type="pres">
      <dgm:prSet presAssocID="{8675528B-8547-4D9B-9670-E39F64A47B72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A40ED8F-4438-4171-8306-2277E1C7E4C6}" type="pres">
      <dgm:prSet presAssocID="{8675528B-8547-4D9B-9670-E39F64A47B72}" presName="spaceRect" presStyleCnt="0"/>
      <dgm:spPr/>
    </dgm:pt>
    <dgm:pt modelId="{0F88F408-7350-40F6-AF4B-7721F3C5EE93}" type="pres">
      <dgm:prSet presAssocID="{8675528B-8547-4D9B-9670-E39F64A47B72}" presName="parTx" presStyleLbl="revTx" presStyleIdx="5" presStyleCnt="8">
        <dgm:presLayoutVars>
          <dgm:chMax val="0"/>
          <dgm:chPref val="0"/>
        </dgm:presLayoutVars>
      </dgm:prSet>
      <dgm:spPr/>
    </dgm:pt>
    <dgm:pt modelId="{2B375D05-78D7-4C3E-995C-54CD9E994623}" type="pres">
      <dgm:prSet presAssocID="{B0039CA3-4883-4946-9EE3-175B3962F7B4}" presName="sibTrans" presStyleCnt="0"/>
      <dgm:spPr/>
    </dgm:pt>
    <dgm:pt modelId="{6ADCC055-6FA8-4701-945C-2BFB924B67EA}" type="pres">
      <dgm:prSet presAssocID="{CB00F56E-4575-4CD6-8341-D9994ECA7E42}" presName="compNode" presStyleCnt="0"/>
      <dgm:spPr/>
    </dgm:pt>
    <dgm:pt modelId="{D1B3DA7D-C340-49D5-8AD1-2C293B2CE5FB}" type="pres">
      <dgm:prSet presAssocID="{CB00F56E-4575-4CD6-8341-D9994ECA7E42}" presName="bgRect" presStyleLbl="bgShp" presStyleIdx="6" presStyleCnt="8"/>
      <dgm:spPr/>
    </dgm:pt>
    <dgm:pt modelId="{A1342FA1-F2B0-473F-B722-A06646DFB1DB}" type="pres">
      <dgm:prSet presAssocID="{CB00F56E-4575-4CD6-8341-D9994ECA7E42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A23E9F9C-2430-4633-98C1-4CF5199AF70E}" type="pres">
      <dgm:prSet presAssocID="{CB00F56E-4575-4CD6-8341-D9994ECA7E42}" presName="spaceRect" presStyleCnt="0"/>
      <dgm:spPr/>
    </dgm:pt>
    <dgm:pt modelId="{53F694D2-50E4-4ABA-B02B-8D340CBA4B9D}" type="pres">
      <dgm:prSet presAssocID="{CB00F56E-4575-4CD6-8341-D9994ECA7E42}" presName="parTx" presStyleLbl="revTx" presStyleIdx="6" presStyleCnt="8">
        <dgm:presLayoutVars>
          <dgm:chMax val="0"/>
          <dgm:chPref val="0"/>
        </dgm:presLayoutVars>
      </dgm:prSet>
      <dgm:spPr/>
    </dgm:pt>
    <dgm:pt modelId="{17D4F059-E3C7-45B3-A212-08E7F4076927}" type="pres">
      <dgm:prSet presAssocID="{183F25A8-9AF2-45BA-BEC8-301761024BC7}" presName="sibTrans" presStyleCnt="0"/>
      <dgm:spPr/>
    </dgm:pt>
    <dgm:pt modelId="{0DF65ACF-51BC-4DA6-B10A-3400A3B082CD}" type="pres">
      <dgm:prSet presAssocID="{7543F757-2EA2-485B-B785-DF6A8B43C32D}" presName="compNode" presStyleCnt="0"/>
      <dgm:spPr/>
    </dgm:pt>
    <dgm:pt modelId="{07795537-35B0-4E11-804E-0E3A365C11B6}" type="pres">
      <dgm:prSet presAssocID="{7543F757-2EA2-485B-B785-DF6A8B43C32D}" presName="bgRect" presStyleLbl="bgShp" presStyleIdx="7" presStyleCnt="8"/>
      <dgm:spPr/>
    </dgm:pt>
    <dgm:pt modelId="{6B2C87DC-D043-46E1-87F2-9D401A7368BA}" type="pres">
      <dgm:prSet presAssocID="{7543F757-2EA2-485B-B785-DF6A8B43C32D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C03D0FD-78BD-4E26-BD85-FEC6B5D9E3EC}" type="pres">
      <dgm:prSet presAssocID="{7543F757-2EA2-485B-B785-DF6A8B43C32D}" presName="spaceRect" presStyleCnt="0"/>
      <dgm:spPr/>
    </dgm:pt>
    <dgm:pt modelId="{CC2EEFC6-8AA6-4513-8552-307A16BBB6FA}" type="pres">
      <dgm:prSet presAssocID="{7543F757-2EA2-485B-B785-DF6A8B43C32D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DA216C05-356D-4171-A920-C5948421F90F}" type="presOf" srcId="{8675528B-8547-4D9B-9670-E39F64A47B72}" destId="{0F88F408-7350-40F6-AF4B-7721F3C5EE93}" srcOrd="0" destOrd="0" presId="urn:microsoft.com/office/officeart/2018/2/layout/IconVerticalSolidList"/>
    <dgm:cxn modelId="{A9469D0D-E827-42F8-A951-AAF76ADA48F1}" srcId="{14B16AC7-2664-4C2B-8165-C065AE67A432}" destId="{8675528B-8547-4D9B-9670-E39F64A47B72}" srcOrd="5" destOrd="0" parTransId="{9DAF1119-B255-49AB-832F-8F4501160E46}" sibTransId="{B0039CA3-4883-4946-9EE3-175B3962F7B4}"/>
    <dgm:cxn modelId="{41DCA818-5AD8-477F-8A81-9B83D4801F82}" type="presOf" srcId="{26037492-ADD1-4CA7-8DC6-92E68F49584A}" destId="{A9282A58-61CA-4A45-86C0-9AA6B35CDE99}" srcOrd="0" destOrd="0" presId="urn:microsoft.com/office/officeart/2018/2/layout/IconVerticalSolidList"/>
    <dgm:cxn modelId="{E10E1D25-B997-4266-BC61-F7523DD345C9}" type="presOf" srcId="{7543F757-2EA2-485B-B785-DF6A8B43C32D}" destId="{CC2EEFC6-8AA6-4513-8552-307A16BBB6FA}" srcOrd="0" destOrd="0" presId="urn:microsoft.com/office/officeart/2018/2/layout/IconVerticalSolidList"/>
    <dgm:cxn modelId="{84E86625-882D-4F22-BDAE-68C0BAD4042B}" type="presOf" srcId="{CB00F56E-4575-4CD6-8341-D9994ECA7E42}" destId="{53F694D2-50E4-4ABA-B02B-8D340CBA4B9D}" srcOrd="0" destOrd="0" presId="urn:microsoft.com/office/officeart/2018/2/layout/IconVerticalSolidList"/>
    <dgm:cxn modelId="{03C5AF31-3208-4617-BE72-A61B73514720}" srcId="{14B16AC7-2664-4C2B-8165-C065AE67A432}" destId="{9A55C4A2-E4D4-4461-9ACD-6CBF573DC175}" srcOrd="1" destOrd="0" parTransId="{DD09A504-5919-4077-B422-910C5116F39A}" sibTransId="{E94BB3BD-45F1-4B19-BA06-3BD7E4D42717}"/>
    <dgm:cxn modelId="{74D24846-509A-4F29-84E5-15FB2FB0C106}" type="presOf" srcId="{14B16AC7-2664-4C2B-8165-C065AE67A432}" destId="{AAA9DB5B-E1F4-40A3-85B6-8180D658AC4A}" srcOrd="0" destOrd="0" presId="urn:microsoft.com/office/officeart/2018/2/layout/IconVerticalSolidList"/>
    <dgm:cxn modelId="{23E4B446-9F3B-4C32-BE75-189645B91FE2}" type="presOf" srcId="{904E362B-74A9-4258-989A-B4630ECEE081}" destId="{220E62A4-7DB4-4E35-9B9B-B47AD95A8288}" srcOrd="0" destOrd="0" presId="urn:microsoft.com/office/officeart/2018/2/layout/IconVerticalSolidList"/>
    <dgm:cxn modelId="{3414BF4B-5EE0-4C4E-91A4-67CD891618DA}" type="presOf" srcId="{B0F053DA-AA1B-4533-B163-1F03493095FF}" destId="{EDD3453A-5B7D-4D87-8DEA-30F58EE94178}" srcOrd="0" destOrd="0" presId="urn:microsoft.com/office/officeart/2018/2/layout/IconVerticalSolidList"/>
    <dgm:cxn modelId="{3ACD8465-DACA-4532-B735-18BD128020DE}" srcId="{14B16AC7-2664-4C2B-8165-C065AE67A432}" destId="{904E362B-74A9-4258-989A-B4630ECEE081}" srcOrd="0" destOrd="0" parTransId="{1F7178B0-1490-4C37-A76B-7831FA93DA32}" sibTransId="{045141E0-04C7-41E1-8CC7-853CC952635D}"/>
    <dgm:cxn modelId="{988A1C77-E868-46C8-8FF9-C1A0A6C15866}" srcId="{14B16AC7-2664-4C2B-8165-C065AE67A432}" destId="{26037492-ADD1-4CA7-8DC6-92E68F49584A}" srcOrd="3" destOrd="0" parTransId="{5D7F5277-28A2-403E-8E87-DFAC96267370}" sibTransId="{CB8B1FED-3BF9-443A-8AA8-70A6F8062A8E}"/>
    <dgm:cxn modelId="{782EFD78-3446-42A9-908E-80DD1D35052C}" srcId="{14B16AC7-2664-4C2B-8165-C065AE67A432}" destId="{B0F053DA-AA1B-4533-B163-1F03493095FF}" srcOrd="4" destOrd="0" parTransId="{481C663A-B45E-4D00-A994-2C4F4433212A}" sibTransId="{6FC0062F-763A-4794-A1B0-EF2C247462C4}"/>
    <dgm:cxn modelId="{EF6AD78C-3933-47C6-A836-83EDC20D308C}" srcId="{14B16AC7-2664-4C2B-8165-C065AE67A432}" destId="{CB00F56E-4575-4CD6-8341-D9994ECA7E42}" srcOrd="6" destOrd="0" parTransId="{20D6FA2A-34BA-407F-81E2-8066E2527587}" sibTransId="{183F25A8-9AF2-45BA-BEC8-301761024BC7}"/>
    <dgm:cxn modelId="{50050F9C-49E7-4C62-A6F8-CAFB924DC57E}" srcId="{14B16AC7-2664-4C2B-8165-C065AE67A432}" destId="{7543F757-2EA2-485B-B785-DF6A8B43C32D}" srcOrd="7" destOrd="0" parTransId="{C56D5E6C-3D8D-4489-BF7F-D4EAA10DC48A}" sibTransId="{782BB3C3-0911-4B50-B77F-2EE466845588}"/>
    <dgm:cxn modelId="{C70C61B8-F03C-4A4D-852A-48F15DE9FB18}" type="presOf" srcId="{A4C6ED91-372D-49CA-A248-C221681E6992}" destId="{34AF016F-101F-4335-B42B-AAABFE9C43C4}" srcOrd="0" destOrd="0" presId="urn:microsoft.com/office/officeart/2018/2/layout/IconVerticalSolidList"/>
    <dgm:cxn modelId="{856FCAF5-B669-446E-97A0-283C6A8E3D68}" srcId="{14B16AC7-2664-4C2B-8165-C065AE67A432}" destId="{A4C6ED91-372D-49CA-A248-C221681E6992}" srcOrd="2" destOrd="0" parTransId="{A72032D8-E706-4978-B060-CF9C7DC691AC}" sibTransId="{F124F8F0-69D9-4ADE-92EB-A56A17374DEC}"/>
    <dgm:cxn modelId="{D55F22F8-94FE-4276-A2DC-1FCC7FD68C7E}" type="presOf" srcId="{9A55C4A2-E4D4-4461-9ACD-6CBF573DC175}" destId="{1EB4D258-65B4-4415-95FA-CE30E85FCD32}" srcOrd="0" destOrd="0" presId="urn:microsoft.com/office/officeart/2018/2/layout/IconVerticalSolidList"/>
    <dgm:cxn modelId="{0C4465F7-176C-4F8A-9043-CDFBB71858C4}" type="presParOf" srcId="{AAA9DB5B-E1F4-40A3-85B6-8180D658AC4A}" destId="{9E12B21D-FAB3-4861-9692-9D1C6E0E49DE}" srcOrd="0" destOrd="0" presId="urn:microsoft.com/office/officeart/2018/2/layout/IconVerticalSolidList"/>
    <dgm:cxn modelId="{38C4E3F8-64A7-4C62-8186-30D137F0DA64}" type="presParOf" srcId="{9E12B21D-FAB3-4861-9692-9D1C6E0E49DE}" destId="{B4BDFE43-2A91-4E12-BC81-D896EAF2A0A4}" srcOrd="0" destOrd="0" presId="urn:microsoft.com/office/officeart/2018/2/layout/IconVerticalSolidList"/>
    <dgm:cxn modelId="{E8D2932B-69F6-4A1B-A2FE-2E2D77FF300C}" type="presParOf" srcId="{9E12B21D-FAB3-4861-9692-9D1C6E0E49DE}" destId="{F84A075C-9892-4360-95A9-6B19170FC5BC}" srcOrd="1" destOrd="0" presId="urn:microsoft.com/office/officeart/2018/2/layout/IconVerticalSolidList"/>
    <dgm:cxn modelId="{2C066CE3-59A5-45A3-9358-58069CAA7944}" type="presParOf" srcId="{9E12B21D-FAB3-4861-9692-9D1C6E0E49DE}" destId="{DA4CE918-26CF-4DFA-9D21-26146170777F}" srcOrd="2" destOrd="0" presId="urn:microsoft.com/office/officeart/2018/2/layout/IconVerticalSolidList"/>
    <dgm:cxn modelId="{88CE2C27-3EAE-47E8-8517-3F312F655E4A}" type="presParOf" srcId="{9E12B21D-FAB3-4861-9692-9D1C6E0E49DE}" destId="{220E62A4-7DB4-4E35-9B9B-B47AD95A8288}" srcOrd="3" destOrd="0" presId="urn:microsoft.com/office/officeart/2018/2/layout/IconVerticalSolidList"/>
    <dgm:cxn modelId="{15B60208-C72C-4498-B3F7-E9930BD2A6DE}" type="presParOf" srcId="{AAA9DB5B-E1F4-40A3-85B6-8180D658AC4A}" destId="{F41A9F39-68F8-41B2-BC99-C11677064C73}" srcOrd="1" destOrd="0" presId="urn:microsoft.com/office/officeart/2018/2/layout/IconVerticalSolidList"/>
    <dgm:cxn modelId="{8177B981-4E78-4248-8A24-26BA7737987D}" type="presParOf" srcId="{AAA9DB5B-E1F4-40A3-85B6-8180D658AC4A}" destId="{5BA804B7-7B74-4169-806C-1762F4EC42F0}" srcOrd="2" destOrd="0" presId="urn:microsoft.com/office/officeart/2018/2/layout/IconVerticalSolidList"/>
    <dgm:cxn modelId="{7228CDA8-F243-4FDB-8D4F-387B4783E2AD}" type="presParOf" srcId="{5BA804B7-7B74-4169-806C-1762F4EC42F0}" destId="{4FFF3549-E6AF-41AD-87E8-C27C615E5A58}" srcOrd="0" destOrd="0" presId="urn:microsoft.com/office/officeart/2018/2/layout/IconVerticalSolidList"/>
    <dgm:cxn modelId="{12BDD97C-B6B3-49F4-891E-870F7FC27BC6}" type="presParOf" srcId="{5BA804B7-7B74-4169-806C-1762F4EC42F0}" destId="{0C020A25-1A64-44E7-8E3B-AB80F2CF65B5}" srcOrd="1" destOrd="0" presId="urn:microsoft.com/office/officeart/2018/2/layout/IconVerticalSolidList"/>
    <dgm:cxn modelId="{3C884464-4C8A-4354-AC1B-6EA552E5EECF}" type="presParOf" srcId="{5BA804B7-7B74-4169-806C-1762F4EC42F0}" destId="{C109BF19-C8B7-4AB9-9837-2BD38EA2CC08}" srcOrd="2" destOrd="0" presId="urn:microsoft.com/office/officeart/2018/2/layout/IconVerticalSolidList"/>
    <dgm:cxn modelId="{4BA52D1F-86A9-4685-8845-005BC4AC6A71}" type="presParOf" srcId="{5BA804B7-7B74-4169-806C-1762F4EC42F0}" destId="{1EB4D258-65B4-4415-95FA-CE30E85FCD32}" srcOrd="3" destOrd="0" presId="urn:microsoft.com/office/officeart/2018/2/layout/IconVerticalSolidList"/>
    <dgm:cxn modelId="{D9545AB0-C9AF-4DD7-B5FC-4B769450CD08}" type="presParOf" srcId="{AAA9DB5B-E1F4-40A3-85B6-8180D658AC4A}" destId="{6E2E5357-5117-4C4D-9708-DCB4273477E7}" srcOrd="3" destOrd="0" presId="urn:microsoft.com/office/officeart/2018/2/layout/IconVerticalSolidList"/>
    <dgm:cxn modelId="{E8C96E57-9F1D-4C13-9342-DA76806AB64B}" type="presParOf" srcId="{AAA9DB5B-E1F4-40A3-85B6-8180D658AC4A}" destId="{A2F83DB6-A5FF-487A-AB65-C28BF63B91F7}" srcOrd="4" destOrd="0" presId="urn:microsoft.com/office/officeart/2018/2/layout/IconVerticalSolidList"/>
    <dgm:cxn modelId="{7C23D4FD-95A5-410D-8DF8-4BC984827425}" type="presParOf" srcId="{A2F83DB6-A5FF-487A-AB65-C28BF63B91F7}" destId="{F6C5CC71-5C1A-4AB8-8892-FF4CD7AE0034}" srcOrd="0" destOrd="0" presId="urn:microsoft.com/office/officeart/2018/2/layout/IconVerticalSolidList"/>
    <dgm:cxn modelId="{646DCC61-17F0-4A11-973D-EA3AE15B5660}" type="presParOf" srcId="{A2F83DB6-A5FF-487A-AB65-C28BF63B91F7}" destId="{1E494B81-3BA5-4F7C-A4A8-4BAEF763D877}" srcOrd="1" destOrd="0" presId="urn:microsoft.com/office/officeart/2018/2/layout/IconVerticalSolidList"/>
    <dgm:cxn modelId="{26D38B1E-5F4C-460E-A20C-6FD449FF1090}" type="presParOf" srcId="{A2F83DB6-A5FF-487A-AB65-C28BF63B91F7}" destId="{9E5AD60B-3DCE-450E-B840-E00087863E6D}" srcOrd="2" destOrd="0" presId="urn:microsoft.com/office/officeart/2018/2/layout/IconVerticalSolidList"/>
    <dgm:cxn modelId="{30E7919B-D31D-457A-BEDC-CCB3545CA81C}" type="presParOf" srcId="{A2F83DB6-A5FF-487A-AB65-C28BF63B91F7}" destId="{34AF016F-101F-4335-B42B-AAABFE9C43C4}" srcOrd="3" destOrd="0" presId="urn:microsoft.com/office/officeart/2018/2/layout/IconVerticalSolidList"/>
    <dgm:cxn modelId="{6A8ED4D6-053A-4114-835E-ED9020216959}" type="presParOf" srcId="{AAA9DB5B-E1F4-40A3-85B6-8180D658AC4A}" destId="{6542FEA1-F65F-4313-9A17-5C1AA812AB50}" srcOrd="5" destOrd="0" presId="urn:microsoft.com/office/officeart/2018/2/layout/IconVerticalSolidList"/>
    <dgm:cxn modelId="{B70EC19F-4E29-4E3A-BC25-3549C310D06B}" type="presParOf" srcId="{AAA9DB5B-E1F4-40A3-85B6-8180D658AC4A}" destId="{8024480E-7793-45B3-960A-240D239B54CB}" srcOrd="6" destOrd="0" presId="urn:microsoft.com/office/officeart/2018/2/layout/IconVerticalSolidList"/>
    <dgm:cxn modelId="{C239CB0B-01AE-4473-BFC1-2DD61986EB48}" type="presParOf" srcId="{8024480E-7793-45B3-960A-240D239B54CB}" destId="{A9EE12AA-B5BE-43A3-894B-6AA9035A7288}" srcOrd="0" destOrd="0" presId="urn:microsoft.com/office/officeart/2018/2/layout/IconVerticalSolidList"/>
    <dgm:cxn modelId="{7168E1BA-B98D-429F-84C1-62C7C602761B}" type="presParOf" srcId="{8024480E-7793-45B3-960A-240D239B54CB}" destId="{E5D688B1-3773-49BB-BC09-531D83F7E560}" srcOrd="1" destOrd="0" presId="urn:microsoft.com/office/officeart/2018/2/layout/IconVerticalSolidList"/>
    <dgm:cxn modelId="{09A5E67D-562E-4ACF-91C5-96EDD289CA6D}" type="presParOf" srcId="{8024480E-7793-45B3-960A-240D239B54CB}" destId="{4F4C1C16-6A0A-4F40-85A2-AC4EB535846E}" srcOrd="2" destOrd="0" presId="urn:microsoft.com/office/officeart/2018/2/layout/IconVerticalSolidList"/>
    <dgm:cxn modelId="{0B89FD68-A513-4E3E-9DEF-DC420561CFFE}" type="presParOf" srcId="{8024480E-7793-45B3-960A-240D239B54CB}" destId="{A9282A58-61CA-4A45-86C0-9AA6B35CDE99}" srcOrd="3" destOrd="0" presId="urn:microsoft.com/office/officeart/2018/2/layout/IconVerticalSolidList"/>
    <dgm:cxn modelId="{044BAA27-AFD7-47F7-A8B9-C86F43D803C3}" type="presParOf" srcId="{AAA9DB5B-E1F4-40A3-85B6-8180D658AC4A}" destId="{A55944B8-F445-49E0-9836-671B076C83CC}" srcOrd="7" destOrd="0" presId="urn:microsoft.com/office/officeart/2018/2/layout/IconVerticalSolidList"/>
    <dgm:cxn modelId="{A0480D32-E068-478C-BBB0-EE54DEAC3BDA}" type="presParOf" srcId="{AAA9DB5B-E1F4-40A3-85B6-8180D658AC4A}" destId="{697970C9-DD3A-4CB8-B556-155A495CAECB}" srcOrd="8" destOrd="0" presId="urn:microsoft.com/office/officeart/2018/2/layout/IconVerticalSolidList"/>
    <dgm:cxn modelId="{ABA0627B-F827-48DE-958D-651FE9A96EA1}" type="presParOf" srcId="{697970C9-DD3A-4CB8-B556-155A495CAECB}" destId="{9972956D-0C34-47BD-B914-FC7F9EABEDB4}" srcOrd="0" destOrd="0" presId="urn:microsoft.com/office/officeart/2018/2/layout/IconVerticalSolidList"/>
    <dgm:cxn modelId="{1304AB13-C6E4-425B-9A42-14E27D64586F}" type="presParOf" srcId="{697970C9-DD3A-4CB8-B556-155A495CAECB}" destId="{1967FCF9-D4A8-4A26-8935-7DEBCD75F17D}" srcOrd="1" destOrd="0" presId="urn:microsoft.com/office/officeart/2018/2/layout/IconVerticalSolidList"/>
    <dgm:cxn modelId="{FE710469-D282-412B-A71F-57E53396B073}" type="presParOf" srcId="{697970C9-DD3A-4CB8-B556-155A495CAECB}" destId="{5B4F73EF-37C7-43DC-880D-E4E19D2C2E08}" srcOrd="2" destOrd="0" presId="urn:microsoft.com/office/officeart/2018/2/layout/IconVerticalSolidList"/>
    <dgm:cxn modelId="{5012ABAF-AE09-42F2-B152-BFB37A81E00F}" type="presParOf" srcId="{697970C9-DD3A-4CB8-B556-155A495CAECB}" destId="{EDD3453A-5B7D-4D87-8DEA-30F58EE94178}" srcOrd="3" destOrd="0" presId="urn:microsoft.com/office/officeart/2018/2/layout/IconVerticalSolidList"/>
    <dgm:cxn modelId="{CF497486-8FEC-4CB1-9C4B-F0E00B48FCD3}" type="presParOf" srcId="{AAA9DB5B-E1F4-40A3-85B6-8180D658AC4A}" destId="{F1096489-D1B2-469A-BC19-F8F5367BF5C0}" srcOrd="9" destOrd="0" presId="urn:microsoft.com/office/officeart/2018/2/layout/IconVerticalSolidList"/>
    <dgm:cxn modelId="{97908DB6-E6EE-47AB-96D3-1B57F4DDF4E3}" type="presParOf" srcId="{AAA9DB5B-E1F4-40A3-85B6-8180D658AC4A}" destId="{D3AC4E13-AF3E-4493-AEF4-7C17F87E50D4}" srcOrd="10" destOrd="0" presId="urn:microsoft.com/office/officeart/2018/2/layout/IconVerticalSolidList"/>
    <dgm:cxn modelId="{8C83AC17-F218-431C-BE1C-B1A019A35CEC}" type="presParOf" srcId="{D3AC4E13-AF3E-4493-AEF4-7C17F87E50D4}" destId="{5A443759-62D9-4130-8161-9AA0833660A5}" srcOrd="0" destOrd="0" presId="urn:microsoft.com/office/officeart/2018/2/layout/IconVerticalSolidList"/>
    <dgm:cxn modelId="{386EA5DA-7721-4B91-A789-AF6AD0CAA182}" type="presParOf" srcId="{D3AC4E13-AF3E-4493-AEF4-7C17F87E50D4}" destId="{529F7A34-7D4B-495F-8AAE-74255D3C8890}" srcOrd="1" destOrd="0" presId="urn:microsoft.com/office/officeart/2018/2/layout/IconVerticalSolidList"/>
    <dgm:cxn modelId="{A0E22858-0093-49AF-98A6-B0E6CE0091E8}" type="presParOf" srcId="{D3AC4E13-AF3E-4493-AEF4-7C17F87E50D4}" destId="{9A40ED8F-4438-4171-8306-2277E1C7E4C6}" srcOrd="2" destOrd="0" presId="urn:microsoft.com/office/officeart/2018/2/layout/IconVerticalSolidList"/>
    <dgm:cxn modelId="{6C3AF27A-4644-4F9F-B874-85DDD67F94BA}" type="presParOf" srcId="{D3AC4E13-AF3E-4493-AEF4-7C17F87E50D4}" destId="{0F88F408-7350-40F6-AF4B-7721F3C5EE93}" srcOrd="3" destOrd="0" presId="urn:microsoft.com/office/officeart/2018/2/layout/IconVerticalSolidList"/>
    <dgm:cxn modelId="{CEC7C626-52E2-45BB-8C00-0F4BED06628C}" type="presParOf" srcId="{AAA9DB5B-E1F4-40A3-85B6-8180D658AC4A}" destId="{2B375D05-78D7-4C3E-995C-54CD9E994623}" srcOrd="11" destOrd="0" presId="urn:microsoft.com/office/officeart/2018/2/layout/IconVerticalSolidList"/>
    <dgm:cxn modelId="{0133BDDF-817D-4310-83AB-E9932FA65D10}" type="presParOf" srcId="{AAA9DB5B-E1F4-40A3-85B6-8180D658AC4A}" destId="{6ADCC055-6FA8-4701-945C-2BFB924B67EA}" srcOrd="12" destOrd="0" presId="urn:microsoft.com/office/officeart/2018/2/layout/IconVerticalSolidList"/>
    <dgm:cxn modelId="{510EC3FD-178E-429C-9B04-8128B10D6A38}" type="presParOf" srcId="{6ADCC055-6FA8-4701-945C-2BFB924B67EA}" destId="{D1B3DA7D-C340-49D5-8AD1-2C293B2CE5FB}" srcOrd="0" destOrd="0" presId="urn:microsoft.com/office/officeart/2018/2/layout/IconVerticalSolidList"/>
    <dgm:cxn modelId="{651AC070-3A4E-4ABE-ABB5-6832298DD224}" type="presParOf" srcId="{6ADCC055-6FA8-4701-945C-2BFB924B67EA}" destId="{A1342FA1-F2B0-473F-B722-A06646DFB1DB}" srcOrd="1" destOrd="0" presId="urn:microsoft.com/office/officeart/2018/2/layout/IconVerticalSolidList"/>
    <dgm:cxn modelId="{5E07DF06-646D-46D8-A540-DBD2B83B3CF6}" type="presParOf" srcId="{6ADCC055-6FA8-4701-945C-2BFB924B67EA}" destId="{A23E9F9C-2430-4633-98C1-4CF5199AF70E}" srcOrd="2" destOrd="0" presId="urn:microsoft.com/office/officeart/2018/2/layout/IconVerticalSolidList"/>
    <dgm:cxn modelId="{62C771A8-100D-4C1F-9D28-653035B1FF62}" type="presParOf" srcId="{6ADCC055-6FA8-4701-945C-2BFB924B67EA}" destId="{53F694D2-50E4-4ABA-B02B-8D340CBA4B9D}" srcOrd="3" destOrd="0" presId="urn:microsoft.com/office/officeart/2018/2/layout/IconVerticalSolidList"/>
    <dgm:cxn modelId="{2E188B5C-644D-45DA-8CA0-52F6C0D8B505}" type="presParOf" srcId="{AAA9DB5B-E1F4-40A3-85B6-8180D658AC4A}" destId="{17D4F059-E3C7-45B3-A212-08E7F4076927}" srcOrd="13" destOrd="0" presId="urn:microsoft.com/office/officeart/2018/2/layout/IconVerticalSolidList"/>
    <dgm:cxn modelId="{4B8DA0ED-6FE9-42D1-BB6E-2A2AEBE17A33}" type="presParOf" srcId="{AAA9DB5B-E1F4-40A3-85B6-8180D658AC4A}" destId="{0DF65ACF-51BC-4DA6-B10A-3400A3B082CD}" srcOrd="14" destOrd="0" presId="urn:microsoft.com/office/officeart/2018/2/layout/IconVerticalSolidList"/>
    <dgm:cxn modelId="{3EB93F66-C578-4CEC-9A3F-377763602AE4}" type="presParOf" srcId="{0DF65ACF-51BC-4DA6-B10A-3400A3B082CD}" destId="{07795537-35B0-4E11-804E-0E3A365C11B6}" srcOrd="0" destOrd="0" presId="urn:microsoft.com/office/officeart/2018/2/layout/IconVerticalSolidList"/>
    <dgm:cxn modelId="{4DC78801-18A4-4617-B2A3-489ED369C9ED}" type="presParOf" srcId="{0DF65ACF-51BC-4DA6-B10A-3400A3B082CD}" destId="{6B2C87DC-D043-46E1-87F2-9D401A7368BA}" srcOrd="1" destOrd="0" presId="urn:microsoft.com/office/officeart/2018/2/layout/IconVerticalSolidList"/>
    <dgm:cxn modelId="{7BDBC4C7-D771-4A98-8ED7-F00FCF9D1DF9}" type="presParOf" srcId="{0DF65ACF-51BC-4DA6-B10A-3400A3B082CD}" destId="{6C03D0FD-78BD-4E26-BD85-FEC6B5D9E3EC}" srcOrd="2" destOrd="0" presId="urn:microsoft.com/office/officeart/2018/2/layout/IconVerticalSolidList"/>
    <dgm:cxn modelId="{49DC9EBF-2085-4829-8740-744E3F55F3D3}" type="presParOf" srcId="{0DF65ACF-51BC-4DA6-B10A-3400A3B082CD}" destId="{CC2EEFC6-8AA6-4513-8552-307A16BBB6F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DFE43-2A91-4E12-BC81-D896EAF2A0A4}">
      <dsp:nvSpPr>
        <dsp:cNvPr id="0" name=""/>
        <dsp:cNvSpPr/>
      </dsp:nvSpPr>
      <dsp:spPr>
        <a:xfrm>
          <a:off x="0" y="678"/>
          <a:ext cx="6303729" cy="5702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4A075C-9892-4360-95A9-6B19170FC5BC}">
      <dsp:nvSpPr>
        <dsp:cNvPr id="0" name=""/>
        <dsp:cNvSpPr/>
      </dsp:nvSpPr>
      <dsp:spPr>
        <a:xfrm>
          <a:off x="172486" y="128974"/>
          <a:ext cx="313611" cy="3136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E62A4-7DB4-4E35-9B9B-B47AD95A8288}">
      <dsp:nvSpPr>
        <dsp:cNvPr id="0" name=""/>
        <dsp:cNvSpPr/>
      </dsp:nvSpPr>
      <dsp:spPr>
        <a:xfrm>
          <a:off x="658584" y="678"/>
          <a:ext cx="5645144" cy="57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47" tIns="60347" rIns="60347" bIns="603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Introduction</a:t>
          </a:r>
        </a:p>
      </dsp:txBody>
      <dsp:txXfrm>
        <a:off x="658584" y="678"/>
        <a:ext cx="5645144" cy="570203"/>
      </dsp:txXfrm>
    </dsp:sp>
    <dsp:sp modelId="{4FFF3549-E6AF-41AD-87E8-C27C615E5A58}">
      <dsp:nvSpPr>
        <dsp:cNvPr id="0" name=""/>
        <dsp:cNvSpPr/>
      </dsp:nvSpPr>
      <dsp:spPr>
        <a:xfrm>
          <a:off x="0" y="713432"/>
          <a:ext cx="6303729" cy="5702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020A25-1A64-44E7-8E3B-AB80F2CF65B5}">
      <dsp:nvSpPr>
        <dsp:cNvPr id="0" name=""/>
        <dsp:cNvSpPr/>
      </dsp:nvSpPr>
      <dsp:spPr>
        <a:xfrm>
          <a:off x="172486" y="841728"/>
          <a:ext cx="313611" cy="3136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B4D258-65B4-4415-95FA-CE30E85FCD32}">
      <dsp:nvSpPr>
        <dsp:cNvPr id="0" name=""/>
        <dsp:cNvSpPr/>
      </dsp:nvSpPr>
      <dsp:spPr>
        <a:xfrm>
          <a:off x="658584" y="713432"/>
          <a:ext cx="5645144" cy="57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47" tIns="60347" rIns="60347" bIns="603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Point Cloud Registration</a:t>
          </a:r>
        </a:p>
      </dsp:txBody>
      <dsp:txXfrm>
        <a:off x="658584" y="713432"/>
        <a:ext cx="5645144" cy="570203"/>
      </dsp:txXfrm>
    </dsp:sp>
    <dsp:sp modelId="{F6C5CC71-5C1A-4AB8-8892-FF4CD7AE0034}">
      <dsp:nvSpPr>
        <dsp:cNvPr id="0" name=""/>
        <dsp:cNvSpPr/>
      </dsp:nvSpPr>
      <dsp:spPr>
        <a:xfrm>
          <a:off x="0" y="1426186"/>
          <a:ext cx="6303729" cy="5702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494B81-3BA5-4F7C-A4A8-4BAEF763D877}">
      <dsp:nvSpPr>
        <dsp:cNvPr id="0" name=""/>
        <dsp:cNvSpPr/>
      </dsp:nvSpPr>
      <dsp:spPr>
        <a:xfrm>
          <a:off x="172486" y="1554482"/>
          <a:ext cx="313611" cy="3136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F016F-101F-4335-B42B-AAABFE9C43C4}">
      <dsp:nvSpPr>
        <dsp:cNvPr id="0" name=""/>
        <dsp:cNvSpPr/>
      </dsp:nvSpPr>
      <dsp:spPr>
        <a:xfrm>
          <a:off x="658584" y="1426186"/>
          <a:ext cx="5645144" cy="57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47" tIns="60347" rIns="60347" bIns="603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Iterative closest point (ICP)</a:t>
          </a:r>
        </a:p>
      </dsp:txBody>
      <dsp:txXfrm>
        <a:off x="658584" y="1426186"/>
        <a:ext cx="5645144" cy="570203"/>
      </dsp:txXfrm>
    </dsp:sp>
    <dsp:sp modelId="{A9EE12AA-B5BE-43A3-894B-6AA9035A7288}">
      <dsp:nvSpPr>
        <dsp:cNvPr id="0" name=""/>
        <dsp:cNvSpPr/>
      </dsp:nvSpPr>
      <dsp:spPr>
        <a:xfrm>
          <a:off x="0" y="2138940"/>
          <a:ext cx="6303729" cy="5702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D688B1-3773-49BB-BC09-531D83F7E560}">
      <dsp:nvSpPr>
        <dsp:cNvPr id="0" name=""/>
        <dsp:cNvSpPr/>
      </dsp:nvSpPr>
      <dsp:spPr>
        <a:xfrm>
          <a:off x="172486" y="2267236"/>
          <a:ext cx="313611" cy="3136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82A58-61CA-4A45-86C0-9AA6B35CDE99}">
      <dsp:nvSpPr>
        <dsp:cNvPr id="0" name=""/>
        <dsp:cNvSpPr/>
      </dsp:nvSpPr>
      <dsp:spPr>
        <a:xfrm>
          <a:off x="658584" y="2138940"/>
          <a:ext cx="5645144" cy="57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47" tIns="60347" rIns="60347" bIns="603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Steps of ICP</a:t>
          </a:r>
        </a:p>
      </dsp:txBody>
      <dsp:txXfrm>
        <a:off x="658584" y="2138940"/>
        <a:ext cx="5645144" cy="570203"/>
      </dsp:txXfrm>
    </dsp:sp>
    <dsp:sp modelId="{9972956D-0C34-47BD-B914-FC7F9EABEDB4}">
      <dsp:nvSpPr>
        <dsp:cNvPr id="0" name=""/>
        <dsp:cNvSpPr/>
      </dsp:nvSpPr>
      <dsp:spPr>
        <a:xfrm>
          <a:off x="0" y="2851694"/>
          <a:ext cx="6303729" cy="5702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67FCF9-D4A8-4A26-8935-7DEBCD75F17D}">
      <dsp:nvSpPr>
        <dsp:cNvPr id="0" name=""/>
        <dsp:cNvSpPr/>
      </dsp:nvSpPr>
      <dsp:spPr>
        <a:xfrm>
          <a:off x="172486" y="2979990"/>
          <a:ext cx="313611" cy="31361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D3453A-5B7D-4D87-8DEA-30F58EE94178}">
      <dsp:nvSpPr>
        <dsp:cNvPr id="0" name=""/>
        <dsp:cNvSpPr/>
      </dsp:nvSpPr>
      <dsp:spPr>
        <a:xfrm>
          <a:off x="658584" y="2851694"/>
          <a:ext cx="5645144" cy="57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47" tIns="60347" rIns="60347" bIns="603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Improvement of ICP</a:t>
          </a:r>
        </a:p>
      </dsp:txBody>
      <dsp:txXfrm>
        <a:off x="658584" y="2851694"/>
        <a:ext cx="5645144" cy="570203"/>
      </dsp:txXfrm>
    </dsp:sp>
    <dsp:sp modelId="{5A443759-62D9-4130-8161-9AA0833660A5}">
      <dsp:nvSpPr>
        <dsp:cNvPr id="0" name=""/>
        <dsp:cNvSpPr/>
      </dsp:nvSpPr>
      <dsp:spPr>
        <a:xfrm>
          <a:off x="0" y="3564448"/>
          <a:ext cx="6303729" cy="5702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F7A34-7D4B-495F-8AAE-74255D3C8890}">
      <dsp:nvSpPr>
        <dsp:cNvPr id="0" name=""/>
        <dsp:cNvSpPr/>
      </dsp:nvSpPr>
      <dsp:spPr>
        <a:xfrm>
          <a:off x="172486" y="3692744"/>
          <a:ext cx="313611" cy="31361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8F408-7350-40F6-AF4B-7721F3C5EE93}">
      <dsp:nvSpPr>
        <dsp:cNvPr id="0" name=""/>
        <dsp:cNvSpPr/>
      </dsp:nvSpPr>
      <dsp:spPr>
        <a:xfrm>
          <a:off x="658584" y="3564448"/>
          <a:ext cx="5645144" cy="57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47" tIns="60347" rIns="60347" bIns="603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Results </a:t>
          </a:r>
        </a:p>
      </dsp:txBody>
      <dsp:txXfrm>
        <a:off x="658584" y="3564448"/>
        <a:ext cx="5645144" cy="570203"/>
      </dsp:txXfrm>
    </dsp:sp>
    <dsp:sp modelId="{D1B3DA7D-C340-49D5-8AD1-2C293B2CE5FB}">
      <dsp:nvSpPr>
        <dsp:cNvPr id="0" name=""/>
        <dsp:cNvSpPr/>
      </dsp:nvSpPr>
      <dsp:spPr>
        <a:xfrm>
          <a:off x="0" y="4277202"/>
          <a:ext cx="6303729" cy="5702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342FA1-F2B0-473F-B722-A06646DFB1DB}">
      <dsp:nvSpPr>
        <dsp:cNvPr id="0" name=""/>
        <dsp:cNvSpPr/>
      </dsp:nvSpPr>
      <dsp:spPr>
        <a:xfrm>
          <a:off x="172486" y="4405498"/>
          <a:ext cx="313611" cy="31361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694D2-50E4-4ABA-B02B-8D340CBA4B9D}">
      <dsp:nvSpPr>
        <dsp:cNvPr id="0" name=""/>
        <dsp:cNvSpPr/>
      </dsp:nvSpPr>
      <dsp:spPr>
        <a:xfrm>
          <a:off x="658584" y="4277202"/>
          <a:ext cx="5645144" cy="57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47" tIns="60347" rIns="60347" bIns="603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Conclusion</a:t>
          </a:r>
        </a:p>
      </dsp:txBody>
      <dsp:txXfrm>
        <a:off x="658584" y="4277202"/>
        <a:ext cx="5645144" cy="570203"/>
      </dsp:txXfrm>
    </dsp:sp>
    <dsp:sp modelId="{07795537-35B0-4E11-804E-0E3A365C11B6}">
      <dsp:nvSpPr>
        <dsp:cNvPr id="0" name=""/>
        <dsp:cNvSpPr/>
      </dsp:nvSpPr>
      <dsp:spPr>
        <a:xfrm>
          <a:off x="0" y="4989956"/>
          <a:ext cx="6303729" cy="5702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2C87DC-D043-46E1-87F2-9D401A7368BA}">
      <dsp:nvSpPr>
        <dsp:cNvPr id="0" name=""/>
        <dsp:cNvSpPr/>
      </dsp:nvSpPr>
      <dsp:spPr>
        <a:xfrm>
          <a:off x="172486" y="5118252"/>
          <a:ext cx="313611" cy="313611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2EEFC6-8AA6-4513-8552-307A16BBB6FA}">
      <dsp:nvSpPr>
        <dsp:cNvPr id="0" name=""/>
        <dsp:cNvSpPr/>
      </dsp:nvSpPr>
      <dsp:spPr>
        <a:xfrm>
          <a:off x="658584" y="4989956"/>
          <a:ext cx="5645144" cy="57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47" tIns="60347" rIns="60347" bIns="603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References</a:t>
          </a:r>
        </a:p>
      </dsp:txBody>
      <dsp:txXfrm>
        <a:off x="658584" y="4989956"/>
        <a:ext cx="5645144" cy="570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854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217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4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56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07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4489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07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645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248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549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2140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5/1/20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5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Arc 67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17460-78E1-614C-B14C-06DC57B26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512" y="1122363"/>
            <a:ext cx="5087631" cy="2387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POINT CLOUD REGISTRATION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D2482-BF1C-2944-80AD-300A268476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512" y="3602037"/>
            <a:ext cx="5087631" cy="21335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PROJECT BY: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Soundarya </a:t>
            </a:r>
            <a:r>
              <a:rPr lang="en-US" dirty="0" err="1">
                <a:solidFill>
                  <a:srgbClr val="FFFFFF"/>
                </a:solidFill>
              </a:rPr>
              <a:t>Hiriyanna</a:t>
            </a:r>
            <a:r>
              <a:rPr lang="en-US" dirty="0">
                <a:solidFill>
                  <a:srgbClr val="FFFFFF"/>
                </a:solidFill>
              </a:rPr>
              <a:t> Matti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Nikita </a:t>
            </a:r>
            <a:r>
              <a:rPr lang="en-US" dirty="0" err="1">
                <a:solidFill>
                  <a:srgbClr val="FFFFFF"/>
                </a:solidFill>
              </a:rPr>
              <a:t>Wali</a:t>
            </a:r>
            <a:endParaRPr lang="en-US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Srihari Gururaj</a:t>
            </a:r>
          </a:p>
        </p:txBody>
      </p:sp>
      <p:sp>
        <p:nvSpPr>
          <p:cNvPr id="71" name="Oval 69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790" y="5367348"/>
            <a:ext cx="616353" cy="5996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2F9342-7F9A-9F41-B8FC-B73DDB998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678" y="1438638"/>
            <a:ext cx="5051479" cy="3965411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57112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21" y="591344"/>
            <a:ext cx="3717113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IMPROVED ICP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0703-EB1F-D548-AD76-0D51B9275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62709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 RE-SAMPLING BASED ON VOXEL GRID:</a:t>
            </a:r>
          </a:p>
          <a:p>
            <a:pPr lvl="1"/>
            <a:r>
              <a:rPr lang="en-US" sz="2000" dirty="0"/>
              <a:t> Select some reliable set of points by using voxel grid method to re-sample the point cloud. </a:t>
            </a:r>
          </a:p>
          <a:p>
            <a:pPr lvl="1"/>
            <a:r>
              <a:rPr lang="en-US" sz="2000" dirty="0"/>
              <a:t>Saves computational time, decreases the noise interference, so that the match is more robust.</a:t>
            </a:r>
          </a:p>
          <a:p>
            <a:pPr lvl="1"/>
            <a:endParaRPr lang="en-US" sz="2000" dirty="0"/>
          </a:p>
          <a:p>
            <a:r>
              <a:rPr lang="en-US" sz="2400" dirty="0"/>
              <a:t> PAIRWISE POINTS BASED ON THE DISTANCE OF POINTS TO PLANE</a:t>
            </a:r>
          </a:p>
          <a:p>
            <a:pPr lvl="1"/>
            <a:r>
              <a:rPr lang="en-US" sz="2000" dirty="0"/>
              <a:t>Distance of the points to the plane to search corresponding points.</a:t>
            </a:r>
          </a:p>
          <a:p>
            <a:pPr lvl="1"/>
            <a:r>
              <a:rPr lang="en-US" sz="2000" dirty="0"/>
              <a:t>Accelerates the convergence speed of registration</a:t>
            </a:r>
          </a:p>
          <a:p>
            <a:pPr lvl="1"/>
            <a:r>
              <a:rPr lang="en-US" sz="2000" dirty="0"/>
              <a:t>Classic ICP uses Euclidean distance – disturbed by noise</a:t>
            </a:r>
          </a:p>
          <a:p>
            <a:pPr lvl="1"/>
            <a:endParaRPr lang="en-US" sz="2000" dirty="0"/>
          </a:p>
          <a:p>
            <a:r>
              <a:rPr lang="en-US" sz="2400" dirty="0"/>
              <a:t>SEARCH ACCELERATION BASED ON FLANN</a:t>
            </a:r>
          </a:p>
          <a:p>
            <a:pPr lvl="1"/>
            <a:r>
              <a:rPr lang="en-US" sz="2000" dirty="0"/>
              <a:t>Search speed of the nearest point is accelerated (KD tree and searching KD tree nearest neighbor)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6979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21" y="591344"/>
            <a:ext cx="3717113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0703-EB1F-D548-AD76-0D51B9275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6270949"/>
          </a:xfrm>
        </p:spPr>
        <p:txBody>
          <a:bodyPr anchor="ctr">
            <a:normAutofit/>
          </a:bodyPr>
          <a:lstStyle/>
          <a:p>
            <a:r>
              <a:rPr lang="en-US" dirty="0"/>
              <a:t>Transformation matrix to align point cloud 1 to point cloud 2 :</a:t>
            </a:r>
          </a:p>
          <a:p>
            <a:pPr marL="0" indent="0">
              <a:buNone/>
            </a:pPr>
            <a:r>
              <a:rPr lang="en-US" sz="2000"/>
              <a:t>[[ </a:t>
            </a:r>
            <a:r>
              <a:rPr lang="en-US" sz="2000" dirty="0"/>
              <a:t>9.99999813e-01  1.45096749e-04  5.93401759e-04]</a:t>
            </a:r>
          </a:p>
          <a:p>
            <a:pPr marL="0" indent="0">
              <a:buNone/>
            </a:pPr>
            <a:r>
              <a:rPr lang="en-US" sz="2000" dirty="0"/>
              <a:t>[-1.42360324e-04  9.99989369e-01 -4.60886526e-03]</a:t>
            </a:r>
          </a:p>
          <a:p>
            <a:pPr marL="0" indent="0">
              <a:buNone/>
            </a:pPr>
            <a:r>
              <a:rPr lang="en-US" sz="2000" dirty="0"/>
              <a:t>[-5.94064182e-04  4.60877992e-03  9.99989203e-01]]</a:t>
            </a:r>
          </a:p>
          <a:p>
            <a:r>
              <a:rPr lang="en-US" dirty="0"/>
              <a:t>Translation vector</a:t>
            </a:r>
          </a:p>
          <a:p>
            <a:pPr marL="0" indent="0">
              <a:buNone/>
            </a:pPr>
            <a:r>
              <a:rPr lang="en-US" sz="2000" dirty="0"/>
              <a:t>[ -2002.64231643   3044.51399735 -51634.13138251]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46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8" y="591344"/>
            <a:ext cx="3629608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38A25-2948-3D49-BBB5-10B01B7F5E65}"/>
              </a:ext>
            </a:extLst>
          </p:cNvPr>
          <p:cNvSpPr txBox="1"/>
          <p:nvPr/>
        </p:nvSpPr>
        <p:spPr>
          <a:xfrm>
            <a:off x="4287517" y="128626"/>
            <a:ext cx="748460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The ICP algorithm is the mainstream algorithm in the process of accurate registration of 3D point cloud data. But it requires a proper initial value and the approximate registration of two-point clouds. In the case of less noise, this algorithm can also accurately realize point cloud registration.</a:t>
            </a:r>
          </a:p>
          <a:p>
            <a:endParaRPr lang="en-US" sz="2600" dirty="0"/>
          </a:p>
          <a:p>
            <a:r>
              <a:rPr lang="en-US" sz="2600" dirty="0"/>
              <a:t>Point cloud registration has several applications like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Medical Image Analysis </a:t>
            </a:r>
            <a:r>
              <a:rPr lang="en-US" sz="1600" dirty="0"/>
              <a:t>– Study skull deformities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3D reconstruction -  </a:t>
            </a:r>
            <a:r>
              <a:rPr lang="en-US" sz="1600" dirty="0"/>
              <a:t>Gaming, Archaeology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robotic manipulation - </a:t>
            </a:r>
            <a:r>
              <a:rPr lang="en-US" sz="1600" dirty="0"/>
              <a:t>Space shuttle operations, Medical applications, such as surgery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virtual and augmented reality – </a:t>
            </a:r>
            <a:r>
              <a:rPr lang="en-US" sz="1600" dirty="0"/>
              <a:t>games, Interior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medical imaging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Autonomous driving </a:t>
            </a:r>
          </a:p>
        </p:txBody>
      </p:sp>
    </p:spTree>
    <p:extLst>
      <p:ext uri="{BB962C8B-B14F-4D97-AF65-F5344CB8AC3E}">
        <p14:creationId xmlns:p14="http://schemas.microsoft.com/office/powerpoint/2010/main" val="736804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8" y="591344"/>
            <a:ext cx="3629608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ED135-2814-FC4E-B455-42DF24736E0C}"/>
              </a:ext>
            </a:extLst>
          </p:cNvPr>
          <p:cNvSpPr txBox="1"/>
          <p:nvPr/>
        </p:nvSpPr>
        <p:spPr>
          <a:xfrm>
            <a:off x="4295274" y="2057400"/>
            <a:ext cx="720691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 Method For Registration of 3D Shapes – Paul J </a:t>
            </a:r>
            <a:r>
              <a:rPr lang="en-US" sz="2600" dirty="0" err="1"/>
              <a:t>Besl</a:t>
            </a:r>
            <a:r>
              <a:rPr lang="en-US" sz="2600" dirty="0"/>
              <a:t>, Neil D McKay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Point cloud registration based on improved ICP algorithm –Wei Guan, Wen Tao Li, Yan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69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1220919"/>
            <a:ext cx="542578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QUESTIONS???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Block Arc 30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851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8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22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C717D-B0BC-3B4A-89B0-BCAAF57D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OVERVIEW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A787632A-0B57-4481-B4AB-715567C52F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5610334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1735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C717D-B0BC-3B4A-89B0-BCAAF57D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591344"/>
            <a:ext cx="3900488" cy="594756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6D0F6-181F-7341-8680-38C1B0D56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D16BE6-99F3-47DC-AA67-D700D328938A}"/>
              </a:ext>
            </a:extLst>
          </p:cNvPr>
          <p:cNvSpPr/>
          <p:nvPr/>
        </p:nvSpPr>
        <p:spPr>
          <a:xfrm>
            <a:off x="4315426" y="591344"/>
            <a:ext cx="674093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In computer vision, pattern recognition, point set registration, also known as point cloud registration or scan matching, is the process of finding a spatial transformation (e.g., scaling, rotation and translation) that aligns two point clouds.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The process of finding such a transformation includes merging multiple data sets into a globally consistent model, and mapping a new measurement to a known data set to identify features.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64974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C717D-B0BC-3B4A-89B0-BCAAF57D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591344"/>
            <a:ext cx="3900488" cy="594756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6D0F6-181F-7341-8680-38C1B0D56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D16BE6-99F3-47DC-AA67-D700D328938A}"/>
              </a:ext>
            </a:extLst>
          </p:cNvPr>
          <p:cNvSpPr/>
          <p:nvPr/>
        </p:nvSpPr>
        <p:spPr>
          <a:xfrm>
            <a:off x="4278520" y="77428"/>
            <a:ext cx="6740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BE9FEE-EF5F-4936-8437-9433DAFDD047}"/>
              </a:ext>
            </a:extLst>
          </p:cNvPr>
          <p:cNvSpPr/>
          <p:nvPr/>
        </p:nvSpPr>
        <p:spPr>
          <a:xfrm>
            <a:off x="4167268" y="175320"/>
            <a:ext cx="697866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Raw 3D point cloud data are typically obtained from Lidars and RGB-D cameras. 3D point clouds can also be generated from computer vision algorithms such as triangulation, bundle adjustment.</a:t>
            </a:r>
          </a:p>
          <a:p>
            <a:pPr algn="just"/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 For 2D point cloud registration used in image processing and feature-based image registration, the point set may be 2D pixel coordinates obtained by feature extraction from an image, for example corner detection.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Point cloud registration has extensive applications in autonomous driving, motion estimation and 3D reconstruction, object detection and pose estimation mainly.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28271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C717D-B0BC-3B4A-89B0-BCAAF57D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591344"/>
            <a:ext cx="4052968" cy="594756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ILLUSTRATIVE EXAMPLE OF POINT CLOUD REGISTRATION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D16BE6-99F3-47DC-AA67-D700D328938A}"/>
              </a:ext>
            </a:extLst>
          </p:cNvPr>
          <p:cNvSpPr/>
          <p:nvPr/>
        </p:nvSpPr>
        <p:spPr>
          <a:xfrm>
            <a:off x="4278520" y="77428"/>
            <a:ext cx="6740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E04D94-6099-4035-BD55-76866A337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002" y="451989"/>
            <a:ext cx="6713463" cy="22004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C7826E-F096-4263-988E-C50D13EA83C2}"/>
              </a:ext>
            </a:extLst>
          </p:cNvPr>
          <p:cNvSpPr txBox="1"/>
          <p:nvPr/>
        </p:nvSpPr>
        <p:spPr>
          <a:xfrm>
            <a:off x="4319451" y="3100059"/>
            <a:ext cx="694861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Given a </a:t>
            </a:r>
            <a:r>
              <a:rPr lang="en-IN" sz="2400" dirty="0">
                <a:solidFill>
                  <a:srgbClr val="FF0000"/>
                </a:solidFill>
              </a:rPr>
              <a:t>source</a:t>
            </a:r>
            <a:r>
              <a:rPr lang="en-IN" sz="2400" dirty="0"/>
              <a:t> point cloud and </a:t>
            </a:r>
            <a:r>
              <a:rPr lang="en-IN" sz="2400" dirty="0">
                <a:solidFill>
                  <a:srgbClr val="92D050"/>
                </a:solidFill>
              </a:rPr>
              <a:t>target</a:t>
            </a:r>
            <a:r>
              <a:rPr lang="en-IN" sz="2400" dirty="0"/>
              <a:t> point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Determine correspondence pairs,(points, 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Estimate a transformation that aligns the correspondences,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Apply the transformation to align the source and target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3433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ITERATIVE CLOSEST POINT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0703-EB1F-D548-AD76-0D51B9275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 most widely used algorithm for exact registration is the iterative closest point algorithm (ICP) </a:t>
            </a:r>
          </a:p>
          <a:p>
            <a:endParaRPr lang="en-US" sz="2400" dirty="0"/>
          </a:p>
          <a:p>
            <a:r>
              <a:rPr lang="en-US" sz="2400" dirty="0"/>
              <a:t>This is an algorithm that is employed to minimize the difference between two clouds of points.</a:t>
            </a:r>
          </a:p>
          <a:p>
            <a:endParaRPr lang="en-US" sz="2400" dirty="0"/>
          </a:p>
          <a:p>
            <a:r>
              <a:rPr lang="en-US" sz="2400" dirty="0"/>
              <a:t>This algorithm is often used to reconstruct a 2D or 3D surfaces from different scans, to achieve optimal path planning.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431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ITERATIVE CLOSEST POINT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0703-EB1F-D548-AD76-0D51B9275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fontScale="92500"/>
          </a:bodyPr>
          <a:lstStyle/>
          <a:p>
            <a:r>
              <a:rPr lang="en-US" dirty="0"/>
              <a:t>In the iterative closest point, one-point cloud is kept fixed. This fixed-point cloud is called the reference or target point cloud.</a:t>
            </a:r>
          </a:p>
          <a:p>
            <a:r>
              <a:rPr lang="en-US" dirty="0"/>
              <a:t>The other point also called the source point cloud is transformed to best match the reference. </a:t>
            </a:r>
          </a:p>
          <a:p>
            <a:r>
              <a:rPr lang="en-US" dirty="0"/>
              <a:t>This algorithm iteratively revises the transformation needed to minimize an error metric. </a:t>
            </a:r>
          </a:p>
          <a:p>
            <a:r>
              <a:rPr lang="en-US" dirty="0"/>
              <a:t>This error metric is usually a distance from the source to the reference point cloud such as the sum of squared distances between the coordinates of the matched pairs.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0374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ITERATIVE CLOSEST POINT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0703-EB1F-D548-AD76-0D51B9275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6270949"/>
          </a:xfrm>
        </p:spPr>
        <p:txBody>
          <a:bodyPr anchor="ctr">
            <a:normAutofit fontScale="92500"/>
          </a:bodyPr>
          <a:lstStyle/>
          <a:p>
            <a:r>
              <a:rPr lang="en-US" dirty="0"/>
              <a:t>INPUT: Reference and source point clouds, initial estimation of the transformation to align the source to the reference, criteria for stopping the iterations.</a:t>
            </a:r>
          </a:p>
          <a:p>
            <a:r>
              <a:rPr lang="en-US" dirty="0"/>
              <a:t>OUTPUT: Refined transformation.</a:t>
            </a:r>
          </a:p>
          <a:p>
            <a:r>
              <a:rPr lang="en-US" dirty="0"/>
              <a:t>Steps of the algorithm:</a:t>
            </a:r>
          </a:p>
          <a:p>
            <a:pPr lvl="1"/>
            <a:r>
              <a:rPr lang="en-US" dirty="0"/>
              <a:t>For each point in the source point cloud, match the closest point in the reference point cloud</a:t>
            </a:r>
          </a:p>
          <a:p>
            <a:pPr lvl="1"/>
            <a:r>
              <a:rPr lang="en-US" dirty="0"/>
              <a:t>Estimate the combination of rotation and translation using a root mean square point to point distance metric minimization technique which will best align each source point to its match found in the previous step. </a:t>
            </a:r>
          </a:p>
          <a:p>
            <a:pPr lvl="1"/>
            <a:r>
              <a:rPr lang="en-US" dirty="0"/>
              <a:t>Transform the source points using the obtained transformation.</a:t>
            </a:r>
          </a:p>
          <a:p>
            <a:pPr lvl="1"/>
            <a:r>
              <a:rPr lang="en-US" dirty="0"/>
              <a:t>Iterate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8854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21" y="591344"/>
            <a:ext cx="3717113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IMPROVEMENT OF ICP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0703-EB1F-D548-AD76-0D51B9275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627094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Why Classic ICP Algorithm requires improvement?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Classic ICP algorithm demands a high relative position between the point clouds</a:t>
            </a:r>
          </a:p>
          <a:p>
            <a:r>
              <a:rPr lang="en-US" dirty="0"/>
              <a:t>It has larger amount of computation (time)</a:t>
            </a:r>
          </a:p>
          <a:p>
            <a:r>
              <a:rPr lang="en-US" dirty="0"/>
              <a:t>Iterative process may not converge to the global optimal solution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005811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RegularSeedLeftStep">
      <a:dk1>
        <a:srgbClr val="000000"/>
      </a:dk1>
      <a:lt1>
        <a:srgbClr val="FFFFFF"/>
      </a:lt1>
      <a:dk2>
        <a:srgbClr val="242B41"/>
      </a:dk2>
      <a:lt2>
        <a:srgbClr val="E2E7E8"/>
      </a:lt2>
      <a:accent1>
        <a:srgbClr val="C3614D"/>
      </a:accent1>
      <a:accent2>
        <a:srgbClr val="B13B57"/>
      </a:accent2>
      <a:accent3>
        <a:srgbClr val="C34D9B"/>
      </a:accent3>
      <a:accent4>
        <a:srgbClr val="A83BB1"/>
      </a:accent4>
      <a:accent5>
        <a:srgbClr val="894DC3"/>
      </a:accent5>
      <a:accent6>
        <a:srgbClr val="544AB7"/>
      </a:accent6>
      <a:hlink>
        <a:srgbClr val="358EA1"/>
      </a:hlink>
      <a:folHlink>
        <a:srgbClr val="7F7F7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813</Words>
  <Application>Microsoft Macintosh PowerPoint</Application>
  <PresentationFormat>Widescreen</PresentationFormat>
  <Paragraphs>92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Avenir Next LT Pro</vt:lpstr>
      <vt:lpstr>Calibri</vt:lpstr>
      <vt:lpstr>Tw Cen MT</vt:lpstr>
      <vt:lpstr>ShapesVTI</vt:lpstr>
      <vt:lpstr>POINT CLOUD REGISTRATION</vt:lpstr>
      <vt:lpstr>OVERVIEW</vt:lpstr>
      <vt:lpstr>INTRODUCTION</vt:lpstr>
      <vt:lpstr>INTRODUCTION</vt:lpstr>
      <vt:lpstr>ILLUSTRATIVE EXAMPLE OF POINT CLOUD REGISTRATION</vt:lpstr>
      <vt:lpstr>ITERATIVE CLOSEST POINT </vt:lpstr>
      <vt:lpstr>ITERATIVE CLOSEST POINT </vt:lpstr>
      <vt:lpstr>ITERATIVE CLOSEST POINT </vt:lpstr>
      <vt:lpstr>IMPROVEMENT OF ICP ALGORITHM</vt:lpstr>
      <vt:lpstr>IMPROVED ICP ALGORITHMS</vt:lpstr>
      <vt:lpstr>RESULTS</vt:lpstr>
      <vt:lpstr>CONCLUSION</vt:lpstr>
      <vt:lpstr>REFERENCES</vt:lpstr>
      <vt:lpstr>QUESTIONS???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POINT CLOUD REGISTRATION</dc:title>
  <dc:creator>Soundarya Hiriyanna Matti</dc:creator>
  <cp:lastModifiedBy>Soundarya Hiriyanna Matti</cp:lastModifiedBy>
  <cp:revision>4</cp:revision>
  <dcterms:created xsi:type="dcterms:W3CDTF">2020-05-01T19:04:07Z</dcterms:created>
  <dcterms:modified xsi:type="dcterms:W3CDTF">2020-05-01T21:48:14Z</dcterms:modified>
</cp:coreProperties>
</file>